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B36"/>
    <a:srgbClr val="2E79A5"/>
    <a:srgbClr val="183084"/>
    <a:srgbClr val="772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28"/>
  </p:normalViewPr>
  <p:slideViewPr>
    <p:cSldViewPr snapToGrid="0" snapToObjects="1">
      <p:cViewPr>
        <p:scale>
          <a:sx n="89" d="100"/>
          <a:sy n="89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6FE45-9245-924F-A793-D17C8712F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214C53-34B1-5748-8208-6BEFC84F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12C9D9-1C1B-4E44-8F1E-E23FD715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7F6EA-9E63-8149-B08B-C7ABEE1F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29C749-7498-9A44-883E-9F737B5E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06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56276-234F-7740-9B11-A61FBF3E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C8ECC2-7B46-5748-910D-9F25F4DD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5A932-5F98-AD4A-9873-B1BA5A98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7AEA8-26DD-5846-AE00-16DA5F0B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7DFB3-C534-8843-A351-CC514B5D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7E4F2B-C6A3-884F-983F-183B79B2E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B577F-B10A-5A42-ABC4-5EEC0D6D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FFB33C-2C83-3C4F-981C-5A369E7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86186D-BA5E-D448-9593-475FE0E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301047-C7F0-CE4F-94AD-EDBE8A37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1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047D8-27CD-9243-B22E-A9C23E9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1CC0-1872-0645-A794-E97208F2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CFCC2-B4CD-EB40-8C59-4996943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7D154-8F34-EB42-AD7F-AF11FB97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B794B5-260F-7346-A858-B38732C3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16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C8781-6B57-994F-8C19-1F8FB193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6DAA23-F584-3F42-A457-B2756E219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6196B0-A715-3343-8611-DFC201F8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BFE4F7-9008-944F-973B-6C742FC7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81274-8BCB-E34A-A84F-FAEA8262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2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A5DB7-964F-4D44-BD4A-1B5095CC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C8932-63A6-C542-9F1E-AC54C23CF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6DEA51-6529-3646-874F-C3F689E4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5AAD3-9279-AE43-8A01-B718851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A8C132-92A5-4C41-85A8-948EC139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3432A2-6C73-D14F-B60C-FB08420F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14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54429-55B1-AA4D-B174-98AAD15B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08B61-9750-A446-B011-34B5AF66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3D3780-AAEA-7547-8AA3-02C7C53B7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EC4987-843C-A84F-88A4-02F0DF7C7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AB7F15-5AB5-D746-90C2-4576BCD36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2F790E-3FFC-2741-96F8-65A31540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25A483-443E-1149-9A7F-A5B5F31D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898232-F8A9-7C49-9212-B443E3FE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5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DEAA-C3A2-224B-965A-3671C17C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3791FB-7479-0544-9196-A065E7EF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11F3A9-81EF-9443-8810-604B7E7F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2DA4B-D523-F04E-AD04-C52D712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687D09A-999E-3149-B838-C2B2FE1A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A276B3F-4713-2E47-A26C-86956C66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6D0A2-AB9E-7C40-ADD6-600E14B2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7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29D55-C570-B742-8956-29C5DB37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7EBEC-FD61-B441-AD94-78F6EA4A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CCBAC6-059F-E645-994A-9C844736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ABAE2B-B86A-3940-BBE7-F34DD54B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8CC55F-1E8C-9543-B4EA-2AB9B582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E69BBC-8B00-7748-BF00-6B921A68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9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E30CD-197D-274F-8B91-63B70732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A0441C-5378-B04A-9872-B793E9BA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E1FC03-14DD-614E-ACCB-4F6C2FBD1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068DF-E304-8441-87C6-7C6C2D9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20A77F-26BD-4747-AA3F-33DD2A59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93DC7-B398-9947-8F63-F6810B9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4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799FD3-9650-9541-9C89-68F0E2E4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81D1E-6B7E-2D44-80A8-34E219A1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7BDAAA-3B76-5C45-94D6-547B6AEB5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A6D862-7E75-6547-8D4D-E79C730C5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77C69-C4BB-5941-BC29-03C23980D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03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2A3A1FE-FD9B-894E-90C2-9959AC41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7" y="547407"/>
            <a:ext cx="3656396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6559C565-1F22-574A-8589-8BF5086F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58" y="547407"/>
            <a:ext cx="3386222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9974A5F0-3731-C843-B2A6-76CB2B6A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4" y="533119"/>
            <a:ext cx="4008019" cy="5419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7D80FDA-14C8-C445-B680-5718D5DAFE14}"/>
              </a:ext>
            </a:extLst>
          </p:cNvPr>
          <p:cNvSpPr/>
          <p:nvPr/>
        </p:nvSpPr>
        <p:spPr>
          <a:xfrm>
            <a:off x="1180569" y="1483316"/>
            <a:ext cx="1705505" cy="1588494"/>
          </a:xfrm>
          <a:prstGeom prst="ellipse">
            <a:avLst/>
          </a:prstGeom>
          <a:solidFill>
            <a:srgbClr val="772F7B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9FCC3B-8D31-374D-8048-04123F20DC17}"/>
              </a:ext>
            </a:extLst>
          </p:cNvPr>
          <p:cNvSpPr/>
          <p:nvPr/>
        </p:nvSpPr>
        <p:spPr>
          <a:xfrm>
            <a:off x="8419567" y="1964325"/>
            <a:ext cx="1610257" cy="1464672"/>
          </a:xfrm>
          <a:prstGeom prst="ellipse">
            <a:avLst/>
          </a:prstGeom>
          <a:solidFill>
            <a:srgbClr val="772F7B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50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9995A284-CC4A-B544-B8B2-35809ADB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28" y="600021"/>
            <a:ext cx="2992519" cy="5308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4161467-8F6A-7345-96D3-553D9682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62" y="581794"/>
            <a:ext cx="3157571" cy="5353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86BECE4-9EB4-F246-8F21-FEEEE4B0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06" y="581795"/>
            <a:ext cx="3931307" cy="483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5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D6C842E-41B0-CF4F-86BF-F8D62A20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14" y="718652"/>
            <a:ext cx="3538799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7E96F9-4F25-1247-AF70-29CDE7EF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01" y="700133"/>
            <a:ext cx="3402478" cy="4444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3CA62C-AF59-8340-B946-FEF14F60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25" y="718652"/>
            <a:ext cx="3453691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1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30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D19486-44C6-0447-B1FC-AF864136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0" y="519954"/>
            <a:ext cx="3163267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6B02CCC-9F34-8B4D-8BB3-280A7A86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333" y="519953"/>
            <a:ext cx="3008672" cy="545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9A2FB2-A16E-E943-9D36-4F901DA3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32" y="519954"/>
            <a:ext cx="2630701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1BF65-64DE-1948-83AB-E0CE80C3E088}"/>
              </a:ext>
            </a:extLst>
          </p:cNvPr>
          <p:cNvSpPr/>
          <p:nvPr/>
        </p:nvSpPr>
        <p:spPr>
          <a:xfrm>
            <a:off x="969908" y="4849318"/>
            <a:ext cx="731476" cy="412229"/>
          </a:xfrm>
          <a:prstGeom prst="rect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290748-5FEA-9449-A9B9-187A8B695C37}"/>
              </a:ext>
            </a:extLst>
          </p:cNvPr>
          <p:cNvSpPr/>
          <p:nvPr/>
        </p:nvSpPr>
        <p:spPr>
          <a:xfrm>
            <a:off x="522734" y="1048679"/>
            <a:ext cx="1238104" cy="1202148"/>
          </a:xfrm>
          <a:prstGeom prst="rect">
            <a:avLst/>
          </a:prstGeom>
          <a:solidFill>
            <a:srgbClr val="183084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8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48154A-F71D-2145-BD0F-0BF295DC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163" y="699247"/>
            <a:ext cx="2945704" cy="5635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FF0023-2E69-CF49-9A60-6E44D162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77" y="699247"/>
            <a:ext cx="4166365" cy="486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DBFB00-6218-5447-AD4D-F39E3387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33" y="699247"/>
            <a:ext cx="3584423" cy="537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9B9ED1-D556-964C-BEF8-11EB7C11BA77}"/>
              </a:ext>
            </a:extLst>
          </p:cNvPr>
          <p:cNvSpPr/>
          <p:nvPr/>
        </p:nvSpPr>
        <p:spPr>
          <a:xfrm>
            <a:off x="9157852" y="1662545"/>
            <a:ext cx="1330037" cy="1371600"/>
          </a:xfrm>
          <a:prstGeom prst="ellipse">
            <a:avLst/>
          </a:prstGeom>
          <a:solidFill>
            <a:srgbClr val="183084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B5A0C4-9418-EE4A-8307-A2C417A83036}"/>
              </a:ext>
            </a:extLst>
          </p:cNvPr>
          <p:cNvSpPr/>
          <p:nvPr/>
        </p:nvSpPr>
        <p:spPr>
          <a:xfrm>
            <a:off x="8961318" y="3909523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9658E-F46B-7449-9E7A-4E4603126EF2}"/>
              </a:ext>
            </a:extLst>
          </p:cNvPr>
          <p:cNvSpPr/>
          <p:nvPr/>
        </p:nvSpPr>
        <p:spPr>
          <a:xfrm>
            <a:off x="8961318" y="4264146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85A29F-86A0-5642-97CE-6A883FCBD900}"/>
              </a:ext>
            </a:extLst>
          </p:cNvPr>
          <p:cNvSpPr/>
          <p:nvPr/>
        </p:nvSpPr>
        <p:spPr>
          <a:xfrm>
            <a:off x="8961318" y="4592269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1EBDF6-150F-164E-93F2-9E7A5D3AC14A}"/>
              </a:ext>
            </a:extLst>
          </p:cNvPr>
          <p:cNvSpPr/>
          <p:nvPr/>
        </p:nvSpPr>
        <p:spPr>
          <a:xfrm>
            <a:off x="8961318" y="4909880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080742-6E78-8142-A94A-EB973C1F5509}"/>
              </a:ext>
            </a:extLst>
          </p:cNvPr>
          <p:cNvSpPr/>
          <p:nvPr/>
        </p:nvSpPr>
        <p:spPr>
          <a:xfrm>
            <a:off x="8914282" y="5253949"/>
            <a:ext cx="598995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6C37ED-14B4-2E48-9AE2-57567BE84E63}"/>
              </a:ext>
            </a:extLst>
          </p:cNvPr>
          <p:cNvSpPr/>
          <p:nvPr/>
        </p:nvSpPr>
        <p:spPr>
          <a:xfrm>
            <a:off x="8911423" y="5582072"/>
            <a:ext cx="598995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8CBB7F-EE1A-6042-87B2-ED8468EF06DD}"/>
              </a:ext>
            </a:extLst>
          </p:cNvPr>
          <p:cNvSpPr/>
          <p:nvPr/>
        </p:nvSpPr>
        <p:spPr>
          <a:xfrm>
            <a:off x="9308278" y="3948758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C5639CB-1135-0E44-B96A-80E3E3D1BD07}"/>
              </a:ext>
            </a:extLst>
          </p:cNvPr>
          <p:cNvSpPr/>
          <p:nvPr/>
        </p:nvSpPr>
        <p:spPr>
          <a:xfrm>
            <a:off x="9276745" y="4284944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9A3BB64-3F2C-1142-AFF5-28E8474850BB}"/>
              </a:ext>
            </a:extLst>
          </p:cNvPr>
          <p:cNvSpPr/>
          <p:nvPr/>
        </p:nvSpPr>
        <p:spPr>
          <a:xfrm>
            <a:off x="9284627" y="4621587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6953967-8B19-8744-9D84-5F0D8A5BA1A2}"/>
              </a:ext>
            </a:extLst>
          </p:cNvPr>
          <p:cNvSpPr/>
          <p:nvPr/>
        </p:nvSpPr>
        <p:spPr>
          <a:xfrm>
            <a:off x="9255617" y="4957593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180BA7-7D7A-C54F-8A72-A06E5F75AC69}"/>
              </a:ext>
            </a:extLst>
          </p:cNvPr>
          <p:cNvSpPr/>
          <p:nvPr/>
        </p:nvSpPr>
        <p:spPr>
          <a:xfrm>
            <a:off x="9281946" y="5283178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CD01C1-7F34-2E49-B9CE-7E7D18A7F57F}"/>
              </a:ext>
            </a:extLst>
          </p:cNvPr>
          <p:cNvSpPr/>
          <p:nvPr/>
        </p:nvSpPr>
        <p:spPr>
          <a:xfrm>
            <a:off x="9255617" y="5625661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2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807ACB-47D1-554E-A189-FDECCCE1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87" y="537882"/>
            <a:ext cx="3457795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AB12470-95C2-6C42-87D2-E4FA7B1C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67" y="537882"/>
            <a:ext cx="3679439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209D07-2671-4445-B073-A0FC0324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56" y="537882"/>
            <a:ext cx="3066546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713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8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203AC4A-72DE-5849-93C4-548D4398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519952"/>
            <a:ext cx="3413658" cy="453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B404200-CA32-0A4B-B8FF-D4B92F8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30" y="541004"/>
            <a:ext cx="3956144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AA4EF6B-3CEA-A847-852C-15EB589C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11" y="541004"/>
            <a:ext cx="3231437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493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0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d&#10;&#10;Descrição gerada automaticamente">
            <a:extLst>
              <a:ext uri="{FF2B5EF4-FFF2-40B4-BE49-F238E27FC236}">
                <a16:creationId xmlns:a16="http://schemas.microsoft.com/office/drawing/2014/main" id="{065E0E1A-2C23-5E43-A140-F7E39049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86" y="1270348"/>
            <a:ext cx="3589368" cy="3599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09FA4C-F4B7-1541-A001-C026320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7" y="1270348"/>
            <a:ext cx="3560186" cy="3550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 descr="Uma imagem contendo preto&#10;&#10;Descrição gerada automaticamente">
            <a:extLst>
              <a:ext uri="{FF2B5EF4-FFF2-40B4-BE49-F238E27FC236}">
                <a16:creationId xmlns:a16="http://schemas.microsoft.com/office/drawing/2014/main" id="{1BDDE776-58B1-4B43-85D7-4DC9BB27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4" y="1246031"/>
            <a:ext cx="3511550" cy="3540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F6E333-2255-1E45-8327-CA39ADABF2D4}"/>
              </a:ext>
            </a:extLst>
          </p:cNvPr>
          <p:cNvSpPr/>
          <p:nvPr/>
        </p:nvSpPr>
        <p:spPr>
          <a:xfrm>
            <a:off x="5153024" y="1443038"/>
            <a:ext cx="1857375" cy="1885951"/>
          </a:xfrm>
          <a:prstGeom prst="ellipse">
            <a:avLst/>
          </a:prstGeom>
          <a:solidFill>
            <a:srgbClr val="2E79A5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01C6E0-19B0-224A-9AFB-2F935356584F}"/>
              </a:ext>
            </a:extLst>
          </p:cNvPr>
          <p:cNvSpPr/>
          <p:nvPr/>
        </p:nvSpPr>
        <p:spPr>
          <a:xfrm>
            <a:off x="4911326" y="2786064"/>
            <a:ext cx="2340770" cy="585789"/>
          </a:xfrm>
          <a:prstGeom prst="rect">
            <a:avLst/>
          </a:prstGeom>
          <a:solidFill>
            <a:srgbClr val="202B36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863918-4D88-A641-893E-A1EA33CB1E85}"/>
              </a:ext>
            </a:extLst>
          </p:cNvPr>
          <p:cNvSpPr/>
          <p:nvPr/>
        </p:nvSpPr>
        <p:spPr>
          <a:xfrm>
            <a:off x="571496" y="1614487"/>
            <a:ext cx="2614613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164468-4790-3841-A414-FD27ED3FFC3F}"/>
              </a:ext>
            </a:extLst>
          </p:cNvPr>
          <p:cNvSpPr/>
          <p:nvPr/>
        </p:nvSpPr>
        <p:spPr>
          <a:xfrm>
            <a:off x="9505950" y="1685927"/>
            <a:ext cx="2114554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7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, vermelho, mesa&#10;&#10;Descrição gerada automaticamente">
            <a:extLst>
              <a:ext uri="{FF2B5EF4-FFF2-40B4-BE49-F238E27FC236}">
                <a16:creationId xmlns:a16="http://schemas.microsoft.com/office/drawing/2014/main" id="{A62ED5F9-E93E-174A-9ADA-230A3EEC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73" y="544546"/>
            <a:ext cx="3985185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luz, mesa, aceso, água&#10;&#10;Descrição gerada automaticamente">
            <a:extLst>
              <a:ext uri="{FF2B5EF4-FFF2-40B4-BE49-F238E27FC236}">
                <a16:creationId xmlns:a16="http://schemas.microsoft.com/office/drawing/2014/main" id="{C19ED72F-CC2F-1240-BF77-27D7CCCE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1" y="544546"/>
            <a:ext cx="3544203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134CFFE-0FD9-3945-A098-D5FF04AF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20" y="544546"/>
            <a:ext cx="3806392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4DFB388-1F91-3E4F-9A3F-79E6FD701D96}"/>
              </a:ext>
            </a:extLst>
          </p:cNvPr>
          <p:cNvSpPr/>
          <p:nvPr/>
        </p:nvSpPr>
        <p:spPr>
          <a:xfrm>
            <a:off x="8618484" y="2837794"/>
            <a:ext cx="924911" cy="528145"/>
          </a:xfrm>
          <a:prstGeom prst="rect">
            <a:avLst/>
          </a:prstGeom>
          <a:solidFill>
            <a:srgbClr val="772F7B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57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3D165D2-4A02-9D46-B276-586E36AF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3" y="3429000"/>
            <a:ext cx="3119651" cy="3085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 descr="Uma imagem contendo medidor&#10;&#10;Descrição gerada automaticamente">
            <a:extLst>
              <a:ext uri="{FF2B5EF4-FFF2-40B4-BE49-F238E27FC236}">
                <a16:creationId xmlns:a16="http://schemas.microsoft.com/office/drawing/2014/main" id="{16192BC8-6CBE-E646-98FA-CE2D50BC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45" y="3429000"/>
            <a:ext cx="3111127" cy="31026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0F8324-8806-9648-9283-450974DD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39" y="541688"/>
            <a:ext cx="3111127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preto&#10;&#10;Descrição gerada automaticamente">
            <a:extLst>
              <a:ext uri="{FF2B5EF4-FFF2-40B4-BE49-F238E27FC236}">
                <a16:creationId xmlns:a16="http://schemas.microsoft.com/office/drawing/2014/main" id="{9D57E487-EDC1-674E-A2CE-FE8C324A1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22" y="541688"/>
            <a:ext cx="3085556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 descr="Uma imagem contendo cd&#10;&#10;Descrição gerada automaticamente">
            <a:extLst>
              <a:ext uri="{FF2B5EF4-FFF2-40B4-BE49-F238E27FC236}">
                <a16:creationId xmlns:a16="http://schemas.microsoft.com/office/drawing/2014/main" id="{94EC8688-9E74-3246-995A-6858DDCC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" y="499070"/>
            <a:ext cx="3128174" cy="3111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4B21103-A66A-424F-942D-A01AD94C3B0C}"/>
              </a:ext>
            </a:extLst>
          </p:cNvPr>
          <p:cNvSpPr/>
          <p:nvPr/>
        </p:nvSpPr>
        <p:spPr>
          <a:xfrm>
            <a:off x="671506" y="771524"/>
            <a:ext cx="2114557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BE8AF9-9B6D-0840-B8F6-A4D6CE560DBC}"/>
              </a:ext>
            </a:extLst>
          </p:cNvPr>
          <p:cNvSpPr/>
          <p:nvPr/>
        </p:nvSpPr>
        <p:spPr>
          <a:xfrm>
            <a:off x="5881682" y="785812"/>
            <a:ext cx="1691139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E67D9B-79A0-824F-98C6-67B064FDE490}"/>
              </a:ext>
            </a:extLst>
          </p:cNvPr>
          <p:cNvSpPr/>
          <p:nvPr/>
        </p:nvSpPr>
        <p:spPr>
          <a:xfrm>
            <a:off x="3386133" y="3695925"/>
            <a:ext cx="1185863" cy="104852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6D0CD2-FFB5-4F49-894D-A2968545185E}"/>
              </a:ext>
            </a:extLst>
          </p:cNvPr>
          <p:cNvSpPr/>
          <p:nvPr/>
        </p:nvSpPr>
        <p:spPr>
          <a:xfrm>
            <a:off x="6931542" y="3653060"/>
            <a:ext cx="1983855" cy="104852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58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96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EEBEA7DA-6488-5545-9498-1B4671B2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8" y="573741"/>
            <a:ext cx="2865440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jogo de vídeo game&#10;&#10;Descrição gerada automaticamente">
            <a:extLst>
              <a:ext uri="{FF2B5EF4-FFF2-40B4-BE49-F238E27FC236}">
                <a16:creationId xmlns:a16="http://schemas.microsoft.com/office/drawing/2014/main" id="{DFFDC6AE-8A6A-B54C-B666-183B6E71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191" y="573741"/>
            <a:ext cx="2749966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A743F11-BD99-3C4D-AD02-BAB09170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86" y="573741"/>
            <a:ext cx="3402027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38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letrônico, computador, pessoas, atletismo&#10;&#10;Descrição gerada automaticamente">
            <a:extLst>
              <a:ext uri="{FF2B5EF4-FFF2-40B4-BE49-F238E27FC236}">
                <a16:creationId xmlns:a16="http://schemas.microsoft.com/office/drawing/2014/main" id="{133A03CE-4D5D-D444-ADA9-67CE695E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528" y="555810"/>
            <a:ext cx="2738869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3657DEB2-63A7-C845-92FC-1736A075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18" y="555810"/>
            <a:ext cx="3351885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CA9F1414-9EA7-7642-A9A6-DF85493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0" y="555810"/>
            <a:ext cx="3079333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9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2EFD843-D5A4-B745-A7B7-257CE70C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791" y="660355"/>
            <a:ext cx="3037366" cy="553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E121076F-30AF-0E42-B296-1EC114C1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46" y="660356"/>
            <a:ext cx="34344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DFB50DE5-1321-E14C-A782-6158DA1C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660356"/>
            <a:ext cx="32469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116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BBF3C1C0-447B-554A-A607-53F50E48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73" y="663388"/>
            <a:ext cx="4386200" cy="5083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6A3C086-076A-364B-8732-A95C820C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72" y="663388"/>
            <a:ext cx="3684155" cy="553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13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34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&#10;&#10;Descrição gerada automaticamente">
            <a:extLst>
              <a:ext uri="{FF2B5EF4-FFF2-40B4-BE49-F238E27FC236}">
                <a16:creationId xmlns:a16="http://schemas.microsoft.com/office/drawing/2014/main" id="{12283162-58BA-3244-9657-6D939D69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36600"/>
            <a:ext cx="4114800" cy="538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5DF3709-1EB9-EB4A-AC68-9724F316D488}"/>
              </a:ext>
            </a:extLst>
          </p:cNvPr>
          <p:cNvSpPr/>
          <p:nvPr/>
        </p:nvSpPr>
        <p:spPr>
          <a:xfrm>
            <a:off x="3976607" y="1535937"/>
            <a:ext cx="4238785" cy="528145"/>
          </a:xfrm>
          <a:prstGeom prst="rect">
            <a:avLst/>
          </a:prstGeom>
          <a:solidFill>
            <a:srgbClr val="772F7B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49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8D83D9EB-2D10-BD4F-91B5-A3E1BCD3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714735"/>
            <a:ext cx="3441439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E00BDBEB-A653-F445-B21D-6ECF91B6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32" y="678877"/>
            <a:ext cx="3249816" cy="5221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D294FF-F3B0-DB4A-92FE-2F8B404D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3" y="678877"/>
            <a:ext cx="3674813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6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0D4BA56D-74AD-CC41-B8E8-68A7678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61" y="661484"/>
            <a:ext cx="3861554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telefone celular com letras&#10;&#10;Descrição gerada automaticamente">
            <a:extLst>
              <a:ext uri="{FF2B5EF4-FFF2-40B4-BE49-F238E27FC236}">
                <a16:creationId xmlns:a16="http://schemas.microsoft.com/office/drawing/2014/main" id="{9362C5A2-B8AE-E647-81AC-D6AD43DE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855" y="638234"/>
            <a:ext cx="3205108" cy="531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FDAE8F5-8849-6341-9213-01FBFB88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37" y="661484"/>
            <a:ext cx="3760222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984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23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Gabriel Aguido Fraga</cp:lastModifiedBy>
  <cp:revision>11</cp:revision>
  <dcterms:created xsi:type="dcterms:W3CDTF">2020-02-10T10:10:31Z</dcterms:created>
  <dcterms:modified xsi:type="dcterms:W3CDTF">2020-02-10T17:25:11Z</dcterms:modified>
</cp:coreProperties>
</file>